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9A39"/>
    <a:srgbClr val="1D3A00"/>
    <a:srgbClr val="5EEC3C"/>
    <a:srgbClr val="990099"/>
    <a:srgbClr val="CC0099"/>
    <a:srgbClr val="FE9202"/>
    <a:srgbClr val="007033"/>
    <a:srgbClr val="6C1A00"/>
    <a:srgbClr val="00AACC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22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59"/>
            <a:ext cx="7177135" cy="137434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4"/>
            <a:ext cx="7164342" cy="610821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E39A3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0" cy="610821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E39A3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359507"/>
          </a:xfrm>
        </p:spPr>
        <p:txBody>
          <a:bodyPr/>
          <a:lstStyle>
            <a:lvl1pPr algn="l">
              <a:defRPr sz="2800">
                <a:solidFill>
                  <a:schemeClr val="bg2"/>
                </a:solidFill>
              </a:defRPr>
            </a:lvl1pPr>
            <a:lvl2pPr algn="l">
              <a:defRPr>
                <a:solidFill>
                  <a:schemeClr val="bg2"/>
                </a:solidFill>
              </a:defRPr>
            </a:lvl2pPr>
            <a:lvl3pPr algn="l">
              <a:defRPr>
                <a:solidFill>
                  <a:schemeClr val="bg2"/>
                </a:solidFill>
              </a:defRPr>
            </a:lvl3pPr>
            <a:lvl4pPr algn="l">
              <a:defRPr>
                <a:solidFill>
                  <a:schemeClr val="bg2"/>
                </a:solidFill>
              </a:defRPr>
            </a:lvl4pPr>
            <a:lvl5pPr algn="l"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39A3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044700"/>
            <a:ext cx="6260905" cy="3511061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739290"/>
            <a:ext cx="8093365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E39A3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082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28062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2"/>
                </a:solidFill>
              </a:defRPr>
            </a:lvl1pPr>
            <a:lvl2pPr algn="ctr">
              <a:defRPr sz="2000">
                <a:solidFill>
                  <a:schemeClr val="bg2"/>
                </a:solidFill>
              </a:defRPr>
            </a:lvl2pPr>
            <a:lvl3pPr algn="ctr">
              <a:defRPr sz="1800">
                <a:solidFill>
                  <a:schemeClr val="bg2"/>
                </a:solidFill>
              </a:defRPr>
            </a:lvl3pPr>
            <a:lvl4pPr algn="ctr">
              <a:defRPr sz="1600">
                <a:solidFill>
                  <a:schemeClr val="bg2"/>
                </a:solidFill>
              </a:defRPr>
            </a:lvl4pPr>
            <a:lvl5pPr algn="ctr">
              <a:defRPr sz="1600">
                <a:solidFill>
                  <a:schemeClr val="bg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082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8062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2"/>
                </a:solidFill>
              </a:defRPr>
            </a:lvl1pPr>
            <a:lvl2pPr algn="ctr">
              <a:defRPr sz="2000">
                <a:solidFill>
                  <a:schemeClr val="bg2"/>
                </a:solidFill>
              </a:defRPr>
            </a:lvl2pPr>
            <a:lvl3pPr algn="ctr">
              <a:defRPr sz="1800">
                <a:solidFill>
                  <a:schemeClr val="bg2"/>
                </a:solidFill>
              </a:defRPr>
            </a:lvl3pPr>
            <a:lvl4pPr algn="ctr">
              <a:defRPr sz="1600">
                <a:solidFill>
                  <a:schemeClr val="bg2"/>
                </a:solidFill>
              </a:defRPr>
            </a:lvl4pPr>
            <a:lvl5pPr algn="ctr">
              <a:defRPr sz="1600">
                <a:solidFill>
                  <a:schemeClr val="bg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FPPT.com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2018-03-29T16:22:13Z</dcterms:modified>
</cp:coreProperties>
</file>